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1243" r:id="rId3"/>
    <p:sldId id="1104" r:id="rId4"/>
    <p:sldId id="1245" r:id="rId5"/>
    <p:sldId id="1102" r:id="rId7"/>
    <p:sldId id="1297" r:id="rId8"/>
    <p:sldId id="1347" r:id="rId9"/>
    <p:sldId id="1038" r:id="rId10"/>
    <p:sldId id="1039" r:id="rId11"/>
    <p:sldId id="1298" r:id="rId12"/>
    <p:sldId id="1186" r:id="rId13"/>
    <p:sldId id="1065" r:id="rId14"/>
    <p:sldId id="1066" r:id="rId15"/>
    <p:sldId id="1187" r:id="rId16"/>
    <p:sldId id="1188" r:id="rId17"/>
    <p:sldId id="1189" r:id="rId18"/>
    <p:sldId id="1190" r:id="rId19"/>
    <p:sldId id="1194" r:id="rId20"/>
    <p:sldId id="1192" r:id="rId21"/>
    <p:sldId id="1191" r:id="rId22"/>
    <p:sldId id="1193" r:id="rId23"/>
    <p:sldId id="1209" r:id="rId24"/>
    <p:sldId id="1210" r:id="rId25"/>
    <p:sldId id="1390" r:id="rId26"/>
    <p:sldId id="1198" r:id="rId27"/>
    <p:sldId id="1199" r:id="rId28"/>
    <p:sldId id="1200" r:id="rId29"/>
    <p:sldId id="1201" r:id="rId30"/>
    <p:sldId id="1202" r:id="rId31"/>
    <p:sldId id="1203" r:id="rId32"/>
    <p:sldId id="1204" r:id="rId33"/>
    <p:sldId id="1391" r:id="rId34"/>
    <p:sldId id="1392" r:id="rId35"/>
    <p:sldId id="1205" r:id="rId36"/>
    <p:sldId id="1206" r:id="rId37"/>
    <p:sldId id="1207" r:id="rId38"/>
    <p:sldId id="1208" r:id="rId39"/>
    <p:sldId id="1299" r:id="rId40"/>
    <p:sldId id="1211" r:id="rId41"/>
    <p:sldId id="1212" r:id="rId42"/>
    <p:sldId id="1214" r:id="rId43"/>
    <p:sldId id="1113" r:id="rId44"/>
    <p:sldId id="1114" r:id="rId45"/>
    <p:sldId id="1115" r:id="rId46"/>
    <p:sldId id="1300" r:id="rId47"/>
    <p:sldId id="1117" r:id="rId48"/>
    <p:sldId id="1118" r:id="rId49"/>
    <p:sldId id="1119" r:id="rId50"/>
    <p:sldId id="1120" r:id="rId51"/>
    <p:sldId id="1121" r:id="rId52"/>
    <p:sldId id="1301" r:id="rId53"/>
    <p:sldId id="1122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zw" initials="z" lastIdx="1" clrIdx="0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4" autoAdjust="0"/>
    <p:restoredTop sz="96279" autoAdjust="0"/>
  </p:normalViewPr>
  <p:slideViewPr>
    <p:cSldViewPr snapToGrid="0" showGuides="1">
      <p:cViewPr>
        <p:scale>
          <a:sx n="100" d="100"/>
          <a:sy n="100" d="100"/>
        </p:scale>
        <p:origin x="222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8" Type="http://schemas.openxmlformats.org/officeDocument/2006/relationships/commentAuthors" Target="commentAuthors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E29E95-7A05-45BF-88FF-3B3CA2B46BF8}" type="doc">
      <dgm:prSet loTypeId="urn:microsoft.com/office/officeart/2005/8/layout/cycle5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246D68C-9949-4FBA-BA85-83A0081EF3D2}">
      <dgm:prSet phldrT="[文本]"/>
      <dgm:spPr/>
      <dgm:t>
        <a:bodyPr/>
        <a:lstStyle/>
        <a:p>
          <a:r>
            <a:rPr lang="en-US" altLang="zh-CN" smtClean="0"/>
            <a:t>Class</a:t>
          </a:r>
          <a:r>
            <a:rPr lang="zh-CN" altLang="en-US" smtClean="0"/>
            <a:t>对象</a:t>
          </a:r>
          <a:endParaRPr lang="zh-CN" altLang="en-US"/>
        </a:p>
      </dgm:t>
    </dgm:pt>
    <dgm:pt modelId="{06CF96D1-66D2-422B-BC42-0FAC03D07F46}" cxnId="{F92F6116-66F9-4825-A30E-74FA80D11619}" type="parTrans">
      <dgm:prSet/>
      <dgm:spPr/>
      <dgm:t>
        <a:bodyPr/>
        <a:lstStyle/>
        <a:p>
          <a:endParaRPr lang="zh-CN" altLang="en-US"/>
        </a:p>
      </dgm:t>
    </dgm:pt>
    <dgm:pt modelId="{A58030CA-A554-4582-8E3A-8AB6EF336C8B}" cxnId="{F92F6116-66F9-4825-A30E-74FA80D11619}" type="sibTrans">
      <dgm:prSet/>
      <dgm:spPr/>
      <dgm:t>
        <a:bodyPr/>
        <a:lstStyle/>
        <a:p>
          <a:endParaRPr lang="zh-CN" altLang="en-US"/>
        </a:p>
      </dgm:t>
    </dgm:pt>
    <dgm:pt modelId="{B157C6B7-44DE-434A-93D6-2E3BDB0919A0}">
      <dgm:prSet phldrT="[文本]"/>
      <dgm:spPr/>
      <dgm:t>
        <a:bodyPr/>
        <a:lstStyle/>
        <a:p>
          <a:r>
            <a:rPr lang="zh-CN" altLang="en-US" smtClean="0"/>
            <a:t>实例对象</a:t>
          </a:r>
          <a:endParaRPr lang="zh-CN" altLang="en-US"/>
        </a:p>
      </dgm:t>
    </dgm:pt>
    <dgm:pt modelId="{A09D5203-2113-4CC7-9C15-031425F258B2}" cxnId="{22FD4370-3A7F-4CCC-A602-7EB4A4CC050B}" type="parTrans">
      <dgm:prSet/>
      <dgm:spPr/>
      <dgm:t>
        <a:bodyPr/>
        <a:lstStyle/>
        <a:p>
          <a:endParaRPr lang="zh-CN" altLang="en-US"/>
        </a:p>
      </dgm:t>
    </dgm:pt>
    <dgm:pt modelId="{46B313EE-5B6A-4A6E-810D-AADD94779015}" cxnId="{22FD4370-3A7F-4CCC-A602-7EB4A4CC050B}" type="sibTrans">
      <dgm:prSet/>
      <dgm:spPr/>
      <dgm:t>
        <a:bodyPr/>
        <a:lstStyle/>
        <a:p>
          <a:endParaRPr lang="zh-CN" altLang="en-US"/>
        </a:p>
      </dgm:t>
    </dgm:pt>
    <dgm:pt modelId="{C019B107-5EDA-4DF7-AA23-9DDBEEBEEC8B}">
      <dgm:prSet phldrT="[文本]"/>
      <dgm:spPr/>
      <dgm:t>
        <a:bodyPr/>
        <a:lstStyle/>
        <a:p>
          <a:r>
            <a:rPr lang="zh-CN" altLang="en-US" smtClean="0"/>
            <a:t>卸载</a:t>
          </a:r>
          <a:endParaRPr lang="zh-CN" altLang="en-US"/>
        </a:p>
      </dgm:t>
    </dgm:pt>
    <dgm:pt modelId="{EA4B5C60-81FB-44D8-B247-ED196CC2D2EE}" cxnId="{1ED9885D-5DE0-4AD9-A0A2-287E0F66BE75}" type="parTrans">
      <dgm:prSet/>
      <dgm:spPr/>
      <dgm:t>
        <a:bodyPr/>
        <a:lstStyle/>
        <a:p>
          <a:endParaRPr lang="zh-CN" altLang="en-US"/>
        </a:p>
      </dgm:t>
    </dgm:pt>
    <dgm:pt modelId="{8AC48540-770B-4F4D-8E8E-99B96B04D25D}" cxnId="{1ED9885D-5DE0-4AD9-A0A2-287E0F66BE75}" type="sibTrans">
      <dgm:prSet/>
      <dgm:spPr/>
      <dgm:t>
        <a:bodyPr/>
        <a:lstStyle/>
        <a:p>
          <a:endParaRPr lang="zh-CN" altLang="en-US"/>
        </a:p>
      </dgm:t>
    </dgm:pt>
    <dgm:pt modelId="{2DDCD2DA-AA8E-4665-ADC0-BF5DC7539040}">
      <dgm:prSet phldrT="[文本]"/>
      <dgm:spPr/>
      <dgm:t>
        <a:bodyPr/>
        <a:lstStyle/>
        <a:p>
          <a:r>
            <a:rPr lang="en-US" altLang="zh-CN" smtClean="0"/>
            <a:t>Java</a:t>
          </a:r>
          <a:r>
            <a:rPr lang="zh-CN" altLang="en-US" smtClean="0"/>
            <a:t>源文件（</a:t>
          </a:r>
          <a:r>
            <a:rPr lang="en-US" altLang="zh-CN" smtClean="0"/>
            <a:t>Java</a:t>
          </a:r>
          <a:r>
            <a:rPr lang="zh-CN" altLang="en-US" smtClean="0"/>
            <a:t>文件）</a:t>
          </a:r>
          <a:endParaRPr lang="zh-CN" altLang="en-US"/>
        </a:p>
      </dgm:t>
    </dgm:pt>
    <dgm:pt modelId="{E1003333-F798-4DE8-BDFC-CA7E84C11CAC}" cxnId="{77D3E22D-C97C-4880-9996-383554A2A8B9}" type="parTrans">
      <dgm:prSet/>
      <dgm:spPr/>
      <dgm:t>
        <a:bodyPr/>
        <a:lstStyle/>
        <a:p>
          <a:endParaRPr lang="zh-CN" altLang="en-US"/>
        </a:p>
      </dgm:t>
    </dgm:pt>
    <dgm:pt modelId="{AE5914CC-1375-461A-8C88-7FCBF12638A5}" cxnId="{77D3E22D-C97C-4880-9996-383554A2A8B9}" type="sibTrans">
      <dgm:prSet/>
      <dgm:spPr/>
      <dgm:t>
        <a:bodyPr/>
        <a:lstStyle/>
        <a:p>
          <a:endParaRPr lang="zh-CN" altLang="en-US"/>
        </a:p>
      </dgm:t>
    </dgm:pt>
    <dgm:pt modelId="{C19317FB-C780-4972-9A65-0D39E3BD6708}">
      <dgm:prSet phldrT="[文本]"/>
      <dgm:spPr/>
      <dgm:t>
        <a:bodyPr/>
        <a:lstStyle/>
        <a:p>
          <a:r>
            <a:rPr lang="en-US" altLang="zh-CN" smtClean="0"/>
            <a:t>Java</a:t>
          </a:r>
          <a:r>
            <a:rPr lang="zh-CN" altLang="en-US" smtClean="0"/>
            <a:t>字节码（</a:t>
          </a:r>
          <a:r>
            <a:rPr lang="en-US" altLang="zh-CN" smtClean="0"/>
            <a:t>.class</a:t>
          </a:r>
          <a:r>
            <a:rPr lang="zh-CN" altLang="en-US" smtClean="0"/>
            <a:t>文件）</a:t>
          </a:r>
          <a:endParaRPr lang="zh-CN" altLang="en-US"/>
        </a:p>
      </dgm:t>
    </dgm:pt>
    <dgm:pt modelId="{0AC804BF-9CD3-42B3-AA47-FF89A355B242}" cxnId="{2BF9CF44-09C2-4CDF-9FDF-DF9A490F62DB}" type="parTrans">
      <dgm:prSet/>
      <dgm:spPr/>
      <dgm:t>
        <a:bodyPr/>
        <a:lstStyle/>
        <a:p>
          <a:endParaRPr lang="zh-CN" altLang="en-US"/>
        </a:p>
      </dgm:t>
    </dgm:pt>
    <dgm:pt modelId="{B25B915E-9510-4CA7-BD77-F83D435B1B64}" cxnId="{2BF9CF44-09C2-4CDF-9FDF-DF9A490F62DB}" type="sibTrans">
      <dgm:prSet/>
      <dgm:spPr/>
      <dgm:t>
        <a:bodyPr/>
        <a:lstStyle/>
        <a:p>
          <a:endParaRPr lang="zh-CN" altLang="en-US"/>
        </a:p>
      </dgm:t>
    </dgm:pt>
    <dgm:pt modelId="{FBAB8F7A-E16B-4532-A638-9E69A993AE1C}" type="pres">
      <dgm:prSet presAssocID="{41E29E95-7A05-45BF-88FF-3B3CA2B46BF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29C0B8A-258B-4D18-B0DA-64CACB92C9CE}" type="pres">
      <dgm:prSet presAssocID="{C19317FB-C780-4972-9A65-0D39E3BD670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DEDEBE-ACA3-415F-873B-F5D133278B24}" type="pres">
      <dgm:prSet presAssocID="{C19317FB-C780-4972-9A65-0D39E3BD6708}" presName="spNode" presStyleCnt="0"/>
      <dgm:spPr/>
    </dgm:pt>
    <dgm:pt modelId="{E3B68569-618D-42E5-9AD7-7F0C680314C7}" type="pres">
      <dgm:prSet presAssocID="{B25B915E-9510-4CA7-BD77-F83D435B1B64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4E1E9BA7-9B35-4928-B28F-166C5C73FB64}" type="pres">
      <dgm:prSet presAssocID="{0246D68C-9949-4FBA-BA85-83A0081EF3D2}" presName="node" presStyleLbl="node1" presStyleIdx="1" presStyleCnt="5" custRadScaleRad="88345" custRadScaleInc="-115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B2EF9C-CE3F-4036-AB46-C9EA76C92116}" type="pres">
      <dgm:prSet presAssocID="{0246D68C-9949-4FBA-BA85-83A0081EF3D2}" presName="spNode" presStyleCnt="0"/>
      <dgm:spPr/>
    </dgm:pt>
    <dgm:pt modelId="{4DF03016-512F-448D-84D6-BB96130C9EC2}" type="pres">
      <dgm:prSet presAssocID="{A58030CA-A554-4582-8E3A-8AB6EF336C8B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546BD0A3-725A-42C3-A8C5-A875CBF9F351}" type="pres">
      <dgm:prSet presAssocID="{B157C6B7-44DE-434A-93D6-2E3BDB0919A0}" presName="node" presStyleLbl="node1" presStyleIdx="2" presStyleCnt="5" custRadScaleRad="77610" custRadScaleInc="-408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287F86-3DE6-4648-BF9A-046EA7AED84E}" type="pres">
      <dgm:prSet presAssocID="{B157C6B7-44DE-434A-93D6-2E3BDB0919A0}" presName="spNode" presStyleCnt="0"/>
      <dgm:spPr/>
    </dgm:pt>
    <dgm:pt modelId="{1B1008A6-1E1D-4BA2-9602-9B8D1FC11D25}" type="pres">
      <dgm:prSet presAssocID="{46B313EE-5B6A-4A6E-810D-AADD94779015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625090B8-E48E-466D-AADD-8F2806813616}" type="pres">
      <dgm:prSet presAssocID="{C019B107-5EDA-4DF7-AA23-9DDBEEBEEC8B}" presName="node" presStyleLbl="node1" presStyleIdx="3" presStyleCnt="5" custRadScaleRad="78557" custRadScaleInc="341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976B02-D406-4D11-A3E8-528261E34F0E}" type="pres">
      <dgm:prSet presAssocID="{C019B107-5EDA-4DF7-AA23-9DDBEEBEEC8B}" presName="spNode" presStyleCnt="0"/>
      <dgm:spPr/>
    </dgm:pt>
    <dgm:pt modelId="{CFE846BD-84B6-4FE2-B7D0-2F477914F904}" type="pres">
      <dgm:prSet presAssocID="{8AC48540-770B-4F4D-8E8E-99B96B04D25D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53ABA603-23D7-453C-8D83-37CCBB317E25}" type="pres">
      <dgm:prSet presAssocID="{2DDCD2DA-AA8E-4665-ADC0-BF5DC7539040}" presName="node" presStyleLbl="node1" presStyleIdx="4" presStyleCnt="5" custRadScaleRad="89290" custRadScaleInc="80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F817A9-390F-4C4B-8518-DAE13429ED58}" type="pres">
      <dgm:prSet presAssocID="{2DDCD2DA-AA8E-4665-ADC0-BF5DC7539040}" presName="spNode" presStyleCnt="0"/>
      <dgm:spPr/>
    </dgm:pt>
    <dgm:pt modelId="{807A7A57-004A-4B62-8BEA-7FF4E12630FD}" type="pres">
      <dgm:prSet presAssocID="{AE5914CC-1375-461A-8C88-7FCBF12638A5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F92F6116-66F9-4825-A30E-74FA80D11619}" srcId="{41E29E95-7A05-45BF-88FF-3B3CA2B46BF8}" destId="{0246D68C-9949-4FBA-BA85-83A0081EF3D2}" srcOrd="1" destOrd="0" parTransId="{06CF96D1-66D2-422B-BC42-0FAC03D07F46}" sibTransId="{A58030CA-A554-4582-8E3A-8AB6EF336C8B}"/>
    <dgm:cxn modelId="{37BD13A2-E98B-44FF-A68C-DD9F49B06B81}" type="presOf" srcId="{8AC48540-770B-4F4D-8E8E-99B96B04D25D}" destId="{CFE846BD-84B6-4FE2-B7D0-2F477914F904}" srcOrd="0" destOrd="0" presId="urn:microsoft.com/office/officeart/2005/8/layout/cycle5"/>
    <dgm:cxn modelId="{33CC07A1-9669-45DA-AD21-DC198FC88CE0}" type="presOf" srcId="{A58030CA-A554-4582-8E3A-8AB6EF336C8B}" destId="{4DF03016-512F-448D-84D6-BB96130C9EC2}" srcOrd="0" destOrd="0" presId="urn:microsoft.com/office/officeart/2005/8/layout/cycle5"/>
    <dgm:cxn modelId="{DCFE4C85-430E-4C3D-8E62-C49080BBD6A1}" type="presOf" srcId="{B25B915E-9510-4CA7-BD77-F83D435B1B64}" destId="{E3B68569-618D-42E5-9AD7-7F0C680314C7}" srcOrd="0" destOrd="0" presId="urn:microsoft.com/office/officeart/2005/8/layout/cycle5"/>
    <dgm:cxn modelId="{89F2CC49-2559-4EB8-ADC1-92E510DA690C}" type="presOf" srcId="{41E29E95-7A05-45BF-88FF-3B3CA2B46BF8}" destId="{FBAB8F7A-E16B-4532-A638-9E69A993AE1C}" srcOrd="0" destOrd="0" presId="urn:microsoft.com/office/officeart/2005/8/layout/cycle5"/>
    <dgm:cxn modelId="{2BF9CF44-09C2-4CDF-9FDF-DF9A490F62DB}" srcId="{41E29E95-7A05-45BF-88FF-3B3CA2B46BF8}" destId="{C19317FB-C780-4972-9A65-0D39E3BD6708}" srcOrd="0" destOrd="0" parTransId="{0AC804BF-9CD3-42B3-AA47-FF89A355B242}" sibTransId="{B25B915E-9510-4CA7-BD77-F83D435B1B64}"/>
    <dgm:cxn modelId="{77D3E22D-C97C-4880-9996-383554A2A8B9}" srcId="{41E29E95-7A05-45BF-88FF-3B3CA2B46BF8}" destId="{2DDCD2DA-AA8E-4665-ADC0-BF5DC7539040}" srcOrd="4" destOrd="0" parTransId="{E1003333-F798-4DE8-BDFC-CA7E84C11CAC}" sibTransId="{AE5914CC-1375-461A-8C88-7FCBF12638A5}"/>
    <dgm:cxn modelId="{6B9CD1A8-1041-4447-A21B-8970862D2B10}" type="presOf" srcId="{C19317FB-C780-4972-9A65-0D39E3BD6708}" destId="{729C0B8A-258B-4D18-B0DA-64CACB92C9CE}" srcOrd="0" destOrd="0" presId="urn:microsoft.com/office/officeart/2005/8/layout/cycle5"/>
    <dgm:cxn modelId="{A1CEEBEB-AB95-4C87-B1D2-63A3CFA83B2B}" type="presOf" srcId="{2DDCD2DA-AA8E-4665-ADC0-BF5DC7539040}" destId="{53ABA603-23D7-453C-8D83-37CCBB317E25}" srcOrd="0" destOrd="0" presId="urn:microsoft.com/office/officeart/2005/8/layout/cycle5"/>
    <dgm:cxn modelId="{D6B32585-AF5C-41E5-8838-DB31B021B710}" type="presOf" srcId="{B157C6B7-44DE-434A-93D6-2E3BDB0919A0}" destId="{546BD0A3-725A-42C3-A8C5-A875CBF9F351}" srcOrd="0" destOrd="0" presId="urn:microsoft.com/office/officeart/2005/8/layout/cycle5"/>
    <dgm:cxn modelId="{D57D8BB9-87A8-4FD0-9326-13BCFBDF625C}" type="presOf" srcId="{AE5914CC-1375-461A-8C88-7FCBF12638A5}" destId="{807A7A57-004A-4B62-8BEA-7FF4E12630FD}" srcOrd="0" destOrd="0" presId="urn:microsoft.com/office/officeart/2005/8/layout/cycle5"/>
    <dgm:cxn modelId="{1ED9885D-5DE0-4AD9-A0A2-287E0F66BE75}" srcId="{41E29E95-7A05-45BF-88FF-3B3CA2B46BF8}" destId="{C019B107-5EDA-4DF7-AA23-9DDBEEBEEC8B}" srcOrd="3" destOrd="0" parTransId="{EA4B5C60-81FB-44D8-B247-ED196CC2D2EE}" sibTransId="{8AC48540-770B-4F4D-8E8E-99B96B04D25D}"/>
    <dgm:cxn modelId="{22FD4370-3A7F-4CCC-A602-7EB4A4CC050B}" srcId="{41E29E95-7A05-45BF-88FF-3B3CA2B46BF8}" destId="{B157C6B7-44DE-434A-93D6-2E3BDB0919A0}" srcOrd="2" destOrd="0" parTransId="{A09D5203-2113-4CC7-9C15-031425F258B2}" sibTransId="{46B313EE-5B6A-4A6E-810D-AADD94779015}"/>
    <dgm:cxn modelId="{1D9583A3-F3DE-478B-A8D0-C668C9EBDD50}" type="presOf" srcId="{0246D68C-9949-4FBA-BA85-83A0081EF3D2}" destId="{4E1E9BA7-9B35-4928-B28F-166C5C73FB64}" srcOrd="0" destOrd="0" presId="urn:microsoft.com/office/officeart/2005/8/layout/cycle5"/>
    <dgm:cxn modelId="{8AD961F8-7712-4CA7-B1B3-744194632330}" type="presOf" srcId="{C019B107-5EDA-4DF7-AA23-9DDBEEBEEC8B}" destId="{625090B8-E48E-466D-AADD-8F2806813616}" srcOrd="0" destOrd="0" presId="urn:microsoft.com/office/officeart/2005/8/layout/cycle5"/>
    <dgm:cxn modelId="{97811983-72D3-48F1-9BE0-73B4F8B5EECF}" type="presOf" srcId="{46B313EE-5B6A-4A6E-810D-AADD94779015}" destId="{1B1008A6-1E1D-4BA2-9602-9B8D1FC11D25}" srcOrd="0" destOrd="0" presId="urn:microsoft.com/office/officeart/2005/8/layout/cycle5"/>
    <dgm:cxn modelId="{B6CE9520-7FE1-40A5-8B4A-985EE8B3271D}" type="presParOf" srcId="{FBAB8F7A-E16B-4532-A638-9E69A993AE1C}" destId="{729C0B8A-258B-4D18-B0DA-64CACB92C9CE}" srcOrd="0" destOrd="0" presId="urn:microsoft.com/office/officeart/2005/8/layout/cycle5"/>
    <dgm:cxn modelId="{EB6CF21E-A4DF-46A2-B6BD-B941334E9DEC}" type="presParOf" srcId="{FBAB8F7A-E16B-4532-A638-9E69A993AE1C}" destId="{FADEDEBE-ACA3-415F-873B-F5D133278B24}" srcOrd="1" destOrd="0" presId="urn:microsoft.com/office/officeart/2005/8/layout/cycle5"/>
    <dgm:cxn modelId="{2764D70C-4B8F-4A6D-93CE-0869BAEB308D}" type="presParOf" srcId="{FBAB8F7A-E16B-4532-A638-9E69A993AE1C}" destId="{E3B68569-618D-42E5-9AD7-7F0C680314C7}" srcOrd="2" destOrd="0" presId="urn:microsoft.com/office/officeart/2005/8/layout/cycle5"/>
    <dgm:cxn modelId="{3521D3BE-4456-42B5-B27E-12EE6B4981F7}" type="presParOf" srcId="{FBAB8F7A-E16B-4532-A638-9E69A993AE1C}" destId="{4E1E9BA7-9B35-4928-B28F-166C5C73FB64}" srcOrd="3" destOrd="0" presId="urn:microsoft.com/office/officeart/2005/8/layout/cycle5"/>
    <dgm:cxn modelId="{C4C448CC-B454-414D-A35F-57F60A19F5DE}" type="presParOf" srcId="{FBAB8F7A-E16B-4532-A638-9E69A993AE1C}" destId="{D6B2EF9C-CE3F-4036-AB46-C9EA76C92116}" srcOrd="4" destOrd="0" presId="urn:microsoft.com/office/officeart/2005/8/layout/cycle5"/>
    <dgm:cxn modelId="{7006053A-D6C9-4774-B3A1-17ED7F91A547}" type="presParOf" srcId="{FBAB8F7A-E16B-4532-A638-9E69A993AE1C}" destId="{4DF03016-512F-448D-84D6-BB96130C9EC2}" srcOrd="5" destOrd="0" presId="urn:microsoft.com/office/officeart/2005/8/layout/cycle5"/>
    <dgm:cxn modelId="{19595773-5710-4981-AAB2-B5489958FB32}" type="presParOf" srcId="{FBAB8F7A-E16B-4532-A638-9E69A993AE1C}" destId="{546BD0A3-725A-42C3-A8C5-A875CBF9F351}" srcOrd="6" destOrd="0" presId="urn:microsoft.com/office/officeart/2005/8/layout/cycle5"/>
    <dgm:cxn modelId="{CDE61B53-064C-4320-8A43-205E9A1B461B}" type="presParOf" srcId="{FBAB8F7A-E16B-4532-A638-9E69A993AE1C}" destId="{0A287F86-3DE6-4648-BF9A-046EA7AED84E}" srcOrd="7" destOrd="0" presId="urn:microsoft.com/office/officeart/2005/8/layout/cycle5"/>
    <dgm:cxn modelId="{A9ACE2AC-10AB-4C9B-B332-9F796872C40D}" type="presParOf" srcId="{FBAB8F7A-E16B-4532-A638-9E69A993AE1C}" destId="{1B1008A6-1E1D-4BA2-9602-9B8D1FC11D25}" srcOrd="8" destOrd="0" presId="urn:microsoft.com/office/officeart/2005/8/layout/cycle5"/>
    <dgm:cxn modelId="{69C9F986-D549-483A-B30E-D1D7AB3F0E2E}" type="presParOf" srcId="{FBAB8F7A-E16B-4532-A638-9E69A993AE1C}" destId="{625090B8-E48E-466D-AADD-8F2806813616}" srcOrd="9" destOrd="0" presId="urn:microsoft.com/office/officeart/2005/8/layout/cycle5"/>
    <dgm:cxn modelId="{3259C13B-C934-4E1A-BAF2-97A32F5BB5F0}" type="presParOf" srcId="{FBAB8F7A-E16B-4532-A638-9E69A993AE1C}" destId="{19976B02-D406-4D11-A3E8-528261E34F0E}" srcOrd="10" destOrd="0" presId="urn:microsoft.com/office/officeart/2005/8/layout/cycle5"/>
    <dgm:cxn modelId="{A934FFD3-0D34-451A-9DA6-4D8C4ABEB182}" type="presParOf" srcId="{FBAB8F7A-E16B-4532-A638-9E69A993AE1C}" destId="{CFE846BD-84B6-4FE2-B7D0-2F477914F904}" srcOrd="11" destOrd="0" presId="urn:microsoft.com/office/officeart/2005/8/layout/cycle5"/>
    <dgm:cxn modelId="{13B2C71C-4D7A-4387-ACF7-DE7AC57D5581}" type="presParOf" srcId="{FBAB8F7A-E16B-4532-A638-9E69A993AE1C}" destId="{53ABA603-23D7-453C-8D83-37CCBB317E25}" srcOrd="12" destOrd="0" presId="urn:microsoft.com/office/officeart/2005/8/layout/cycle5"/>
    <dgm:cxn modelId="{0C0D7E8B-3F40-45D6-82DD-ED08284065FA}" type="presParOf" srcId="{FBAB8F7A-E16B-4532-A638-9E69A993AE1C}" destId="{E4F817A9-390F-4C4B-8518-DAE13429ED58}" srcOrd="13" destOrd="0" presId="urn:microsoft.com/office/officeart/2005/8/layout/cycle5"/>
    <dgm:cxn modelId="{77CEA5C5-4146-4F03-B395-C910EB48A562}" type="presParOf" srcId="{FBAB8F7A-E16B-4532-A638-9E69A993AE1C}" destId="{807A7A57-004A-4B62-8BEA-7FF4E12630FD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841806" cy="4295775"/>
        <a:chOff x="0" y="0"/>
        <a:chExt cx="6841806" cy="4295775"/>
      </a:xfrm>
    </dsp:grpSpPr>
    <dsp:sp modelId="{729C0B8A-258B-4D18-B0DA-64CACB92C9CE}">
      <dsp:nvSpPr>
        <dsp:cNvPr id="3" name="圆角矩形 2"/>
        <dsp:cNvSpPr/>
      </dsp:nvSpPr>
      <dsp:spPr bwMode="white">
        <a:xfrm>
          <a:off x="2714367" y="0"/>
          <a:ext cx="1413073" cy="91849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Java</a:t>
          </a:r>
          <a:r>
            <a:rPr lang="zh-CN" altLang="en-US" smtClean="0"/>
            <a:t>字节码（</a:t>
          </a:r>
          <a:r>
            <a:rPr lang="en-US" altLang="zh-CN" smtClean="0"/>
            <a:t>.class</a:t>
          </a:r>
          <a:r>
            <a:rPr lang="zh-CN" altLang="en-US" smtClean="0"/>
            <a:t>文件）</a:t>
          </a:r>
          <a:endParaRPr lang="zh-CN" altLang="en-US"/>
        </a:p>
      </dsp:txBody>
      <dsp:txXfrm>
        <a:off x="2714367" y="0"/>
        <a:ext cx="1413073" cy="918497"/>
      </dsp:txXfrm>
    </dsp:sp>
    <dsp:sp modelId="{E3B68569-618D-42E5-9AD7-7F0C680314C7}">
      <dsp:nvSpPr>
        <dsp:cNvPr id="4" name="弧形 3"/>
        <dsp:cNvSpPr/>
      </dsp:nvSpPr>
      <dsp:spPr bwMode="white">
        <a:xfrm>
          <a:off x="1587424" y="459249"/>
          <a:ext cx="3666958" cy="3666958"/>
        </a:xfrm>
        <a:prstGeom prst="arc">
          <a:avLst>
            <a:gd name="adj1" fmla="val 17955986"/>
            <a:gd name="adj2" fmla="val 19144127"/>
          </a:avLst>
        </a:prstGeom>
        <a:ln>
          <a:tailEnd type="arrow" w="lg" len="med"/>
        </a:ln>
      </dsp:spPr>
      <dsp:style>
        <a:lnRef idx="1">
          <a:schemeClr val="accent5">
            <a:hueOff val="0"/>
            <a:satOff val="0"/>
            <a:lumOff val="0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587424" y="459249"/>
        <a:ext cx="3666958" cy="3666958"/>
      </dsp:txXfrm>
    </dsp:sp>
    <dsp:sp modelId="{4E1E9BA7-9B35-4928-B28F-166C5C73FB64}">
      <dsp:nvSpPr>
        <dsp:cNvPr id="5" name="圆角矩形 4"/>
        <dsp:cNvSpPr/>
      </dsp:nvSpPr>
      <dsp:spPr bwMode="white">
        <a:xfrm>
          <a:off x="4228748" y="1258710"/>
          <a:ext cx="1413073" cy="91849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570000"/>
            <a:satOff val="-7548"/>
            <a:lumOff val="-107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Class</a:t>
          </a:r>
          <a:r>
            <a:rPr lang="zh-CN" altLang="en-US" smtClean="0"/>
            <a:t>对象</a:t>
          </a:r>
          <a:endParaRPr lang="zh-CN" altLang="en-US"/>
        </a:p>
      </dsp:txBody>
      <dsp:txXfrm>
        <a:off x="4228748" y="1258710"/>
        <a:ext cx="1413073" cy="918497"/>
      </dsp:txXfrm>
    </dsp:sp>
    <dsp:sp modelId="{4DF03016-512F-448D-84D6-BB96130C9EC2}">
      <dsp:nvSpPr>
        <dsp:cNvPr id="6" name="弧形 5"/>
        <dsp:cNvSpPr/>
      </dsp:nvSpPr>
      <dsp:spPr bwMode="white">
        <a:xfrm>
          <a:off x="1587424" y="459249"/>
          <a:ext cx="3666958" cy="3666958"/>
        </a:xfrm>
        <a:prstGeom prst="arc">
          <a:avLst>
            <a:gd name="adj1" fmla="val 62202"/>
            <a:gd name="adj2" fmla="val 899034"/>
          </a:avLst>
        </a:prstGeom>
        <a:ln>
          <a:tailEnd type="arrow" w="lg" len="med"/>
        </a:ln>
      </dsp:spPr>
      <dsp:style>
        <a:lnRef idx="1">
          <a:schemeClr val="accent5">
            <a:hueOff val="570000"/>
            <a:satOff val="-7548"/>
            <a:lumOff val="-1077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587424" y="459249"/>
        <a:ext cx="3666958" cy="3666958"/>
      </dsp:txXfrm>
    </dsp:sp>
    <dsp:sp modelId="{546BD0A3-725A-42C3-A8C5-A875CBF9F351}">
      <dsp:nvSpPr>
        <dsp:cNvPr id="7" name="圆角矩形 6"/>
        <dsp:cNvSpPr/>
      </dsp:nvSpPr>
      <dsp:spPr bwMode="white">
        <a:xfrm>
          <a:off x="3734719" y="2825298"/>
          <a:ext cx="1413073" cy="91849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140000"/>
            <a:satOff val="-15097"/>
            <a:lumOff val="-215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mtClean="0"/>
            <a:t>实例对象</a:t>
          </a:r>
          <a:endParaRPr lang="zh-CN" altLang="en-US"/>
        </a:p>
      </dsp:txBody>
      <dsp:txXfrm>
        <a:off x="3734719" y="2825298"/>
        <a:ext cx="1413073" cy="918497"/>
      </dsp:txXfrm>
    </dsp:sp>
    <dsp:sp modelId="{1B1008A6-1E1D-4BA2-9602-9B8D1FC11D25}">
      <dsp:nvSpPr>
        <dsp:cNvPr id="8" name="弧形 7"/>
        <dsp:cNvSpPr/>
      </dsp:nvSpPr>
      <dsp:spPr bwMode="white">
        <a:xfrm>
          <a:off x="1587424" y="459249"/>
          <a:ext cx="3666958" cy="3666958"/>
        </a:xfrm>
        <a:prstGeom prst="arc">
          <a:avLst>
            <a:gd name="adj1" fmla="val 4017740"/>
            <a:gd name="adj2" fmla="val 6653499"/>
          </a:avLst>
        </a:prstGeom>
        <a:ln>
          <a:tailEnd type="arrow" w="lg" len="med"/>
        </a:ln>
      </dsp:spPr>
      <dsp:style>
        <a:lnRef idx="1">
          <a:schemeClr val="accent5">
            <a:hueOff val="1140000"/>
            <a:satOff val="-15097"/>
            <a:lumOff val="-2156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587424" y="459249"/>
        <a:ext cx="3666958" cy="3666958"/>
      </dsp:txXfrm>
    </dsp:sp>
    <dsp:sp modelId="{625090B8-E48E-466D-AADD-8F2806813616}">
      <dsp:nvSpPr>
        <dsp:cNvPr id="9" name="圆角矩形 8"/>
        <dsp:cNvSpPr/>
      </dsp:nvSpPr>
      <dsp:spPr bwMode="white">
        <a:xfrm>
          <a:off x="1710411" y="2866247"/>
          <a:ext cx="1413073" cy="91849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1710000"/>
            <a:satOff val="-22646"/>
            <a:lumOff val="-323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mtClean="0"/>
            <a:t>卸载</a:t>
          </a:r>
          <a:endParaRPr lang="zh-CN" altLang="en-US"/>
        </a:p>
      </dsp:txBody>
      <dsp:txXfrm>
        <a:off x="1710411" y="2866247"/>
        <a:ext cx="1413073" cy="918497"/>
      </dsp:txXfrm>
    </dsp:sp>
    <dsp:sp modelId="{CFE846BD-84B6-4FE2-B7D0-2F477914F904}">
      <dsp:nvSpPr>
        <dsp:cNvPr id="10" name="弧形 9"/>
        <dsp:cNvSpPr/>
      </dsp:nvSpPr>
      <dsp:spPr bwMode="white">
        <a:xfrm>
          <a:off x="1587424" y="459249"/>
          <a:ext cx="3666958" cy="3666958"/>
        </a:xfrm>
        <a:prstGeom prst="arc">
          <a:avLst>
            <a:gd name="adj1" fmla="val 9824151"/>
            <a:gd name="adj2" fmla="val 10695512"/>
          </a:avLst>
        </a:prstGeom>
        <a:ln>
          <a:tailEnd type="arrow" w="lg" len="med"/>
        </a:ln>
      </dsp:spPr>
      <dsp:style>
        <a:lnRef idx="1">
          <a:schemeClr val="accent5">
            <a:hueOff val="1710000"/>
            <a:satOff val="-22646"/>
            <a:lumOff val="-3234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587424" y="459249"/>
        <a:ext cx="3666958" cy="3666958"/>
      </dsp:txXfrm>
    </dsp:sp>
    <dsp:sp modelId="{53ABA603-23D7-453C-8D83-37CCBB317E25}">
      <dsp:nvSpPr>
        <dsp:cNvPr id="11" name="圆角矩形 10"/>
        <dsp:cNvSpPr/>
      </dsp:nvSpPr>
      <dsp:spPr bwMode="white">
        <a:xfrm>
          <a:off x="1175423" y="1275096"/>
          <a:ext cx="1413073" cy="918497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2280000"/>
            <a:satOff val="-30195"/>
            <a:lumOff val="-43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Java</a:t>
          </a:r>
          <a:r>
            <a:rPr lang="zh-CN" altLang="en-US" smtClean="0"/>
            <a:t>源文件（</a:t>
          </a:r>
          <a:r>
            <a:rPr lang="en-US" altLang="zh-CN" smtClean="0"/>
            <a:t>Java</a:t>
          </a:r>
          <a:r>
            <a:rPr lang="zh-CN" altLang="en-US" smtClean="0"/>
            <a:t>文件）</a:t>
          </a:r>
          <a:endParaRPr lang="zh-CN" altLang="en-US"/>
        </a:p>
      </dsp:txBody>
      <dsp:txXfrm>
        <a:off x="1175423" y="1275096"/>
        <a:ext cx="1413073" cy="918497"/>
      </dsp:txXfrm>
    </dsp:sp>
    <dsp:sp modelId="{807A7A57-004A-4B62-8BEA-7FF4E12630FD}">
      <dsp:nvSpPr>
        <dsp:cNvPr id="12" name="弧形 11"/>
        <dsp:cNvSpPr/>
      </dsp:nvSpPr>
      <dsp:spPr bwMode="white">
        <a:xfrm>
          <a:off x="1587424" y="459249"/>
          <a:ext cx="3666958" cy="3666958"/>
        </a:xfrm>
        <a:prstGeom prst="arc">
          <a:avLst>
            <a:gd name="adj1" fmla="val 13226218"/>
            <a:gd name="adj2" fmla="val 14436600"/>
          </a:avLst>
        </a:prstGeom>
        <a:ln>
          <a:tailEnd type="arrow" w="lg" len="med"/>
        </a:ln>
      </dsp:spPr>
      <dsp:style>
        <a:lnRef idx="1">
          <a:schemeClr val="accent5">
            <a:hueOff val="2280000"/>
            <a:satOff val="-30195"/>
            <a:lumOff val="-4313"/>
            <a:alpha val="100000"/>
          </a:schemeClr>
        </a:lnRef>
        <a:fillRef idx="0">
          <a:scrgbClr r="0" g="0" b="0"/>
        </a:fillRef>
        <a:effectRef idx="0">
          <a:scrgbClr r="0" g="0" b="0"/>
        </a:effectRef>
        <a:fontRef idx="minor"/>
      </dsp:style>
      <dsp:txXfrm>
        <a:off x="1587424" y="459249"/>
        <a:ext cx="3666958" cy="3666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smtClean="0"/>
              <a:t>888489699010391892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" name="PA_组合 47"/>
          <p:cNvGrpSpPr/>
          <p:nvPr userDrawn="1">
            <p:custDataLst>
              <p:tags r:id="rId3"/>
            </p:custDataLst>
          </p:nvPr>
        </p:nvGrpSpPr>
        <p:grpSpPr>
          <a:xfrm>
            <a:off x="461010" y="781050"/>
            <a:ext cx="1447800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7660" y="125095"/>
            <a:ext cx="10515600" cy="655955"/>
          </a:xfrm>
        </p:spPr>
        <p:txBody>
          <a:bodyPr anchor="b"/>
          <a:lstStyle>
            <a:lvl1pPr>
              <a:defRPr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91740"/>
            <a:ext cx="10515600" cy="1111250"/>
          </a:xfrm>
        </p:spPr>
        <p:txBody>
          <a:bodyPr anchor="b"/>
          <a:lstStyle>
            <a:lvl1pPr algn="ctr">
              <a:defRPr sz="6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451225"/>
            <a:ext cx="10515600" cy="11112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emf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emf"/><Relationship Id="rId1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tags" Target="../tags/tag17.xml"/><Relationship Id="rId4" Type="http://schemas.openxmlformats.org/officeDocument/2006/relationships/image" Target="../media/image4.png"/><Relationship Id="rId3" Type="http://schemas.openxmlformats.org/officeDocument/2006/relationships/tags" Target="../tags/tag16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tags" Target="../tags/tag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1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tags" Target="../tags/tag23.xml"/><Relationship Id="rId4" Type="http://schemas.openxmlformats.org/officeDocument/2006/relationships/image" Target="../media/image4.png"/><Relationship Id="rId3" Type="http://schemas.openxmlformats.org/officeDocument/2006/relationships/tags" Target="../tags/tag22.xml"/><Relationship Id="rId2" Type="http://schemas.openxmlformats.org/officeDocument/2006/relationships/image" Target="../media/image15.jpeg"/><Relationship Id="rId1" Type="http://schemas.openxmlformats.org/officeDocument/2006/relationships/tags" Target="../tags/tag21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jpe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4.jpe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tags" Target="../tags/tag7.xml"/><Relationship Id="rId4" Type="http://schemas.openxmlformats.org/officeDocument/2006/relationships/image" Target="../media/image4.png"/><Relationship Id="rId3" Type="http://schemas.openxmlformats.org/officeDocument/2006/relationships/tags" Target="../tags/tag6.xml"/><Relationship Id="rId2" Type="http://schemas.openxmlformats.org/officeDocument/2006/relationships/image" Target="../media/image15.jpeg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8.xml"/><Relationship Id="rId6" Type="http://schemas.openxmlformats.org/officeDocument/2006/relationships/image" Target="../media/image14.png"/><Relationship Id="rId5" Type="http://schemas.openxmlformats.org/officeDocument/2006/relationships/tags" Target="../tags/tag27.xml"/><Relationship Id="rId4" Type="http://schemas.openxmlformats.org/officeDocument/2006/relationships/image" Target="../media/image4.png"/><Relationship Id="rId3" Type="http://schemas.openxmlformats.org/officeDocument/2006/relationships/tags" Target="../tags/tag26.xml"/><Relationship Id="rId2" Type="http://schemas.openxmlformats.org/officeDocument/2006/relationships/image" Target="../media/image15.jpeg"/><Relationship Id="rId1" Type="http://schemas.openxmlformats.org/officeDocument/2006/relationships/tags" Target="../tags/tag25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tags" Target="../tags/tag12.xml"/><Relationship Id="rId4" Type="http://schemas.openxmlformats.org/officeDocument/2006/relationships/image" Target="../media/image4.png"/><Relationship Id="rId3" Type="http://schemas.openxmlformats.org/officeDocument/2006/relationships/tags" Target="../tags/tag11.xml"/><Relationship Id="rId2" Type="http://schemas.openxmlformats.org/officeDocument/2006/relationships/image" Target="../media/image15.jpe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retrofit核心原理分析-1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97419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Retrofit</a:t>
            </a:r>
            <a:r>
              <a:rPr lang="zh-CN" altLang="en-US"/>
              <a:t>代理模式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代理模式类图</a:t>
            </a:r>
            <a:endParaRPr lang="zh-CN" altLang="en-US"/>
          </a:p>
        </p:txBody>
      </p:sp>
      <p:pic>
        <p:nvPicPr>
          <p:cNvPr id="4" name="图片 3" descr="AVPKM60HW{}J%E@N$OFUQ`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30" y="862965"/>
            <a:ext cx="9267825" cy="5132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7660" y="6146800"/>
            <a:ext cx="1092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代理模式是对象的</a:t>
            </a:r>
            <a:r>
              <a:rPr lang="zh-CN" altLang="en-US">
                <a:solidFill>
                  <a:srgbClr val="FF0000"/>
                </a:solidFill>
              </a:rPr>
              <a:t>结构模式</a:t>
            </a:r>
            <a:r>
              <a:rPr lang="zh-CN" altLang="en-US"/>
              <a:t>，代理模式给某一个对象提供一个代理对象，并由代理对象控制对原对象的引用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代理模式的时序</a:t>
            </a:r>
            <a:endParaRPr lang="zh-CN" altLang="en-US"/>
          </a:p>
        </p:txBody>
      </p:sp>
      <p:pic>
        <p:nvPicPr>
          <p:cNvPr id="4" name="图片 3" descr="[NF2OLLEPU[G6KAH]`@EIR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40" y="1392555"/>
            <a:ext cx="4752975" cy="3448050"/>
          </a:xfrm>
          <a:prstGeom prst="rect">
            <a:avLst/>
          </a:prstGeom>
        </p:spPr>
      </p:pic>
      <p:pic>
        <p:nvPicPr>
          <p:cNvPr id="5" name="图片 4" descr="]F]`V16~G4SEQHX8337VE1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855" y="1971675"/>
            <a:ext cx="352425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思考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8000" y="1173480"/>
            <a:ext cx="59670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Zero</a:t>
            </a:r>
            <a:r>
              <a:rPr lang="zh-CN" altLang="en-US"/>
              <a:t>老师的英语水平</a:t>
            </a:r>
            <a:r>
              <a:rPr lang="en-US" altLang="zh-CN"/>
              <a:t>3.5</a:t>
            </a:r>
            <a:r>
              <a:rPr lang="zh-CN" altLang="en-US"/>
              <a:t>级，但是学校</a:t>
            </a:r>
            <a:r>
              <a:rPr lang="zh-CN" altLang="en-US"/>
              <a:t>要求必须过</a:t>
            </a:r>
            <a:r>
              <a:rPr lang="en-US" altLang="zh-CN"/>
              <a:t>4</a:t>
            </a:r>
            <a:r>
              <a:rPr lang="zh-CN" altLang="en-US"/>
              <a:t>级才能拿毕业证，没办法了，</a:t>
            </a:r>
            <a:r>
              <a:rPr lang="en-US" altLang="zh-CN"/>
              <a:t>Zero</a:t>
            </a:r>
            <a:r>
              <a:rPr lang="zh-CN" altLang="en-US"/>
              <a:t>老师只好请</a:t>
            </a:r>
            <a:endParaRPr lang="zh-CN" altLang="en-US"/>
          </a:p>
          <a:p>
            <a:r>
              <a:rPr lang="zh-CN" altLang="en-US"/>
              <a:t>了我一个玩的好的外国语学院的朋友代替我去参加英语四级的考试。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请问这是什么模式的应用？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请给出模拟系统的类图？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05" y="3476625"/>
            <a:ext cx="2543175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3" name="图片 2" descr="GS`IUHOD3(W{KE]YYIR}_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230" y="1200785"/>
            <a:ext cx="7193280" cy="3877945"/>
          </a:xfrm>
          <a:prstGeom prst="rect">
            <a:avLst/>
          </a:prstGeom>
        </p:spPr>
      </p:pic>
      <p:pic>
        <p:nvPicPr>
          <p:cNvPr id="4" name="图片 3" descr="$T$[RMBTCB0KV4{H_EP3)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65" y="1275715"/>
            <a:ext cx="4598035" cy="38239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代码</a:t>
            </a:r>
            <a:endParaRPr lang="zh-CN" altLang="en-US"/>
          </a:p>
        </p:txBody>
      </p:sp>
      <p:pic>
        <p:nvPicPr>
          <p:cNvPr id="3" name="图片 2" descr="FD40]MCM]5UVYI}G0SUPIH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1048385"/>
            <a:ext cx="3952875" cy="2847975"/>
          </a:xfrm>
          <a:prstGeom prst="rect">
            <a:avLst/>
          </a:prstGeom>
        </p:spPr>
      </p:pic>
      <p:pic>
        <p:nvPicPr>
          <p:cNvPr id="4" name="图片 3" descr="V3GF%(BQD(BD1]3~13F]7A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30" y="-52070"/>
            <a:ext cx="6781800" cy="69627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代理模式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7660" y="881380"/>
            <a:ext cx="87128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可以做到在不修改目标对象的功能前提下,对目标功能扩展.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缺点:</a:t>
            </a:r>
            <a:endParaRPr lang="zh-CN" altLang="en-US"/>
          </a:p>
          <a:p>
            <a:r>
              <a:rPr lang="zh-CN" altLang="en-US"/>
              <a:t>　　代理类和委托类实现相同的接口，同时要实现相同的方法。这样就出现了大量的代码重复。如果接口增加一个方法，除了所有实现类需要实现这个方法外，所有代理类也需要实现此方法。增加了代码维护的复杂度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7660" y="5711190"/>
            <a:ext cx="6355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>
                <a:solidFill>
                  <a:srgbClr val="FF0000"/>
                </a:solidFill>
              </a:rPr>
              <a:t>如何克服这个缺点？</a:t>
            </a:r>
            <a:endParaRPr lang="zh-CN" altLang="en-US" sz="540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2725420"/>
            <a:ext cx="2124075" cy="2152650"/>
          </a:xfrm>
          <a:prstGeom prst="rect">
            <a:avLst/>
          </a:prstGeom>
        </p:spPr>
      </p:pic>
      <p:pic>
        <p:nvPicPr>
          <p:cNvPr id="4" name="图片 3" descr="ZS_`]A$]6GS53HC}HA1]HV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95" y="3054985"/>
            <a:ext cx="9997440" cy="18230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动态代理原理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23285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>
                <a:solidFill>
                  <a:srgbClr val="1D69A3"/>
                </a:solidFill>
                <a:latin typeface="微软雅黑" panose="020B0503020204020204" charset="-122"/>
                <a:ea typeface="微软雅黑" panose="020B0503020204020204" charset="-122"/>
              </a:rPr>
              <a:t>类的完整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charset="-122"/>
                <a:ea typeface="微软雅黑" panose="020B0503020204020204" charset="-122"/>
              </a:rPr>
              <a:t>生命周期</a:t>
            </a:r>
            <a:endParaRPr lang="en-US" altLang="zh-CN" sz="2665" dirty="0">
              <a:solidFill>
                <a:srgbClr val="1D69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PA_组合 47"/>
          <p:cNvGrpSpPr/>
          <p:nvPr>
            <p:custDataLst>
              <p:tags r:id="rId2"/>
            </p:custDataLst>
          </p:nvPr>
        </p:nvGrpSpPr>
        <p:grpSpPr>
          <a:xfrm>
            <a:off x="554877" y="71301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图示 1"/>
          <p:cNvGraphicFramePr/>
          <p:nvPr/>
        </p:nvGraphicFramePr>
        <p:xfrm>
          <a:off x="1454469" y="1133475"/>
          <a:ext cx="6841806" cy="429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72192" y="1739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编译</a:t>
            </a:r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36092" y="18192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类加载</a:t>
            </a:r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13255" y="4314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实例化</a:t>
            </a:r>
            <a:endParaRPr lang="zh-CN" altLang="en-US"/>
          </a:p>
        </p:txBody>
      </p:sp>
      <p:sp>
        <p:nvSpPr>
          <p:cNvPr id="7" name="线形标注 1(带强调线) 6"/>
          <p:cNvSpPr/>
          <p:nvPr/>
        </p:nvSpPr>
        <p:spPr>
          <a:xfrm>
            <a:off x="8439150" y="1379375"/>
            <a:ext cx="914400" cy="612648"/>
          </a:xfrm>
          <a:prstGeom prst="accentCallout1">
            <a:avLst>
              <a:gd name="adj1" fmla="val 18750"/>
              <a:gd name="adj2" fmla="val -8333"/>
              <a:gd name="adj3" fmla="val 34764"/>
              <a:gd name="adj4" fmla="val -273749"/>
            </a:avLst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9" name="TextBox 4"/>
          <p:cNvSpPr txBox="1">
            <a:spLocks noChangeArrowheads="1"/>
          </p:cNvSpPr>
          <p:nvPr/>
        </p:nvSpPr>
        <p:spPr bwMode="auto">
          <a:xfrm>
            <a:off x="8418679" y="1231392"/>
            <a:ext cx="934871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800" smtClean="0">
                <a:latin typeface="微软雅黑" panose="020B0503020204020204" charset="-122"/>
                <a:ea typeface="微软雅黑" panose="020B0503020204020204" charset="-122"/>
              </a:rPr>
              <a:t>硬盘</a:t>
            </a:r>
            <a:endParaRPr lang="en-US" altLang="zh-CN" sz="18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8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内存</a:t>
            </a:r>
            <a:endParaRPr lang="zh-CN" altLang="en-US" sz="1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18679" y="1231392"/>
            <a:ext cx="1039646" cy="874407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75977" y="93632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mtClean="0"/>
              <a:t>字节码来源</a:t>
            </a:r>
            <a:endParaRPr lang="zh-CN" altLang="en-US" sz="1400"/>
          </a:p>
        </p:txBody>
      </p:sp>
      <p:sp>
        <p:nvSpPr>
          <p:cNvPr id="17" name="左大括号 16"/>
          <p:cNvSpPr/>
          <p:nvPr/>
        </p:nvSpPr>
        <p:spPr>
          <a:xfrm>
            <a:off x="9432036" y="1466624"/>
            <a:ext cx="271272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703308" y="2011692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生成的</a:t>
            </a:r>
            <a:r>
              <a:rPr lang="en-US" altLang="zh-CN" smtClean="0"/>
              <a:t>class</a:t>
            </a:r>
            <a:r>
              <a:rPr lang="zh-CN" altLang="en-US" smtClean="0"/>
              <a:t>文件结构？</a:t>
            </a:r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699010" y="14499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怎么样在内存中生成？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动态代理</a:t>
            </a:r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483870" y="867410"/>
          <a:ext cx="9909810" cy="485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526530" imgH="2573020" progId="Visio.Drawing.15">
                  <p:embed/>
                </p:oleObj>
              </mc:Choice>
              <mc:Fallback>
                <p:oleObj name="" r:id="rId1" imgW="6526530" imgH="25730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3870" y="867410"/>
                        <a:ext cx="9909810" cy="485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27660" y="5812790"/>
            <a:ext cx="93268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动态代理：比静态代理复杂点就是有一个规则：就是原始对象必须要实现接口才可以操作，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原理是因为动态代理其实是自动生成一个代理类的字节码，类名一般都是Proxy$0啥的，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这个类会自动实现原始类实现的接口方法，然后在使用反射机制调用接口中的所有方法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charset="-122"/>
                <a:ea typeface="微软雅黑" panose="020B050302020402020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3422253348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08" y="1989627"/>
            <a:ext cx="2327099" cy="2879013"/>
          </a:xfrm>
          <a:prstGeom prst="rect">
            <a:avLst/>
          </a:prstGeom>
        </p:spPr>
      </p:pic>
      <p:pic>
        <p:nvPicPr>
          <p:cNvPr id="2" name="图片 1" descr="_H}IH}5_[Y816}AA_XQ}[[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55" y="1689735"/>
            <a:ext cx="3067050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动态代理实现</a:t>
            </a:r>
            <a:endParaRPr lang="zh-CN" altLang="en-US"/>
          </a:p>
        </p:txBody>
      </p:sp>
      <p:pic>
        <p:nvPicPr>
          <p:cNvPr id="3" name="图片 2" descr="A[V%AUGD5R%}%CB{CZQ$7C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781050"/>
            <a:ext cx="7962900" cy="5114925"/>
          </a:xfrm>
          <a:prstGeom prst="rect">
            <a:avLst/>
          </a:prstGeom>
        </p:spPr>
      </p:pic>
      <p:pic>
        <p:nvPicPr>
          <p:cNvPr id="4" name="图片 3" descr="$U%{R~ZUC5IV3E98O9(ARR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540" y="1267460"/>
            <a:ext cx="2336165" cy="4323080"/>
          </a:xfrm>
          <a:prstGeom prst="rect">
            <a:avLst/>
          </a:prstGeom>
        </p:spPr>
      </p:pic>
      <p:pic>
        <p:nvPicPr>
          <p:cNvPr id="5" name="图片 4" descr="6)O}%GV48K{3Q4(BES{`{2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325" y="1267460"/>
            <a:ext cx="2507615" cy="43230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动态代理的原理</a:t>
            </a:r>
            <a:endParaRPr lang="zh-CN" altLang="en-US"/>
          </a:p>
        </p:txBody>
      </p:sp>
      <p:pic>
        <p:nvPicPr>
          <p:cNvPr id="3" name="图片 2" descr="A22[Y5T%10G`M$P_AW9{}3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898525"/>
            <a:ext cx="7629525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动态代理的原理</a:t>
            </a:r>
            <a:endParaRPr lang="zh-CN" altLang="en-US"/>
          </a:p>
        </p:txBody>
      </p:sp>
      <p:pic>
        <p:nvPicPr>
          <p:cNvPr id="3" name="图片 2" descr="]JQ9%%DZA[94}~10Z4J]0I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1163955"/>
            <a:ext cx="8372475" cy="942975"/>
          </a:xfrm>
          <a:prstGeom prst="rect">
            <a:avLst/>
          </a:prstGeom>
        </p:spPr>
      </p:pic>
      <p:pic>
        <p:nvPicPr>
          <p:cNvPr id="4" name="图片 3" descr="63QNU1W35CUJ4X1)K)6Q]U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1930400"/>
            <a:ext cx="10058400" cy="15405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静态代理</a:t>
            </a:r>
            <a:r>
              <a:rPr lang="en-US" altLang="zh-CN"/>
              <a:t>VS</a:t>
            </a:r>
            <a:r>
              <a:rPr lang="zh-CN" altLang="en-US"/>
              <a:t>动态代理</a:t>
            </a:r>
            <a:endParaRPr lang="zh-CN" altLang="en-US"/>
          </a:p>
        </p:txBody>
      </p:sp>
      <p:pic>
        <p:nvPicPr>
          <p:cNvPr id="3" name="图片 2" descr="8TLR{X4TWO$C)8HA{{}`(2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870585"/>
            <a:ext cx="7435215" cy="2205990"/>
          </a:xfrm>
          <a:prstGeom prst="rect">
            <a:avLst/>
          </a:prstGeom>
        </p:spPr>
      </p:pic>
      <p:pic>
        <p:nvPicPr>
          <p:cNvPr id="4" name="图片 3" descr="0HEV$UPP9$XXYI8WPHJ(]6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3349625"/>
            <a:ext cx="5248275" cy="3371850"/>
          </a:xfrm>
          <a:prstGeom prst="rect">
            <a:avLst/>
          </a:prstGeom>
        </p:spPr>
      </p:pic>
      <p:pic>
        <p:nvPicPr>
          <p:cNvPr id="5" name="图片 4" descr=")6O6J]TJFW3PK(S1I4W3KF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60" y="3166745"/>
            <a:ext cx="5572125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retrofit</a:t>
            </a:r>
            <a:r>
              <a:rPr lang="zh-CN" altLang="en-US"/>
              <a:t>核心原理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890" y="0"/>
            <a:ext cx="730059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charset="-122"/>
                <a:ea typeface="微软雅黑" panose="020B0503020204020204" charset="-122"/>
              </a:rPr>
              <a:t>retrofit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charset="-122"/>
                <a:ea typeface="微软雅黑" panose="020B0503020204020204" charset="-122"/>
              </a:rPr>
              <a:t>中的注解是如何定义的？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SJ)SI_45][5XF[TXOP{EFR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449580"/>
            <a:ext cx="2800350" cy="6409055"/>
          </a:xfrm>
          <a:prstGeom prst="rect">
            <a:avLst/>
          </a:prstGeom>
        </p:spPr>
      </p:pic>
      <p:pic>
        <p:nvPicPr>
          <p:cNvPr id="3" name="图片 2" descr="Y~T1RND7$D`KT_JZ9_O7MB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05" y="1706245"/>
            <a:ext cx="905319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2805430" y="0"/>
          <a:ext cx="6580505" cy="929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212840" imgH="11053445" progId="Visio.Drawing.15">
                  <p:embed/>
                </p:oleObj>
              </mc:Choice>
              <mc:Fallback>
                <p:oleObj name="" r:id="rId1" imgW="6212840" imgH="1105344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05430" y="0"/>
                        <a:ext cx="6580505" cy="929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971550" y="-80010"/>
          <a:ext cx="10248265" cy="1329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9664065" imgH="18422620" progId="Visio.Drawing.15">
                  <p:embed/>
                </p:oleObj>
              </mc:Choice>
              <mc:Fallback>
                <p:oleObj name="" r:id="rId1" imgW="9664065" imgH="1842262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-80010"/>
                        <a:ext cx="10248265" cy="13291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8NJOXHR5OZ)`T0S2XCZ)N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0" y="1147445"/>
            <a:ext cx="5619750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$A@9H7)6UJP7149$YQ1XOJ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656590"/>
            <a:ext cx="10058400" cy="5236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Alvin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前阿里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P7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移动架构师，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曾就职于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Nubia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等一线互联网公司。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国防科大研究生毕业， 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全球首批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Android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开发者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中国联通移动架构师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1858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某游戏公司主程，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前爱奇艺高程。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系统定制，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腾讯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IOT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]78BGVZW~G3Q9UBL3[LY)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1315085"/>
            <a:ext cx="10058400" cy="30753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工厂模式</a:t>
            </a:r>
            <a:endParaRPr lang="zh-CN" altLang="en-US"/>
          </a:p>
        </p:txBody>
      </p:sp>
      <p:pic>
        <p:nvPicPr>
          <p:cNvPr id="4" name="图片 3" descr="E]5R4@`L6$JJ4)[RJZ[CEX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1046480"/>
            <a:ext cx="813435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抽象工厂模式</a:t>
            </a:r>
            <a:endParaRPr lang="zh-CN" altLang="en-US"/>
          </a:p>
        </p:txBody>
      </p:sp>
      <p:pic>
        <p:nvPicPr>
          <p:cNvPr id="3" name="图片 2" descr="(E_IDTPPYD}PEU9GM1L)7_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85" y="1036320"/>
            <a:ext cx="7153275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786JRL($[%0XN)BG%SYVK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710565"/>
            <a:ext cx="926782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Q_(RQRF}H68ZW}3E9T1XK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6695" y="1663065"/>
            <a:ext cx="935355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DMNU{8D50J`VS@OC9WX2N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710565"/>
            <a:ext cx="8420100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@E7}M59IZKDQ28$$WR5`L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1090295"/>
            <a:ext cx="93249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往期视频加微微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2" name="图片 1" descr="薇薇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8145" y="1253490"/>
            <a:ext cx="3718560" cy="47688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retrofit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7355" y="1080135"/>
            <a:ext cx="87515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简单</a:t>
            </a:r>
            <a:r>
              <a:rPr lang="en-US" altLang="zh-CN"/>
              <a:t>retrofit</a:t>
            </a:r>
            <a:r>
              <a:rPr lang="zh-CN" altLang="en-US"/>
              <a:t>的使用与原理？小公司</a:t>
            </a:r>
            <a:endParaRPr lang="zh-CN" altLang="en-US"/>
          </a:p>
          <a:p>
            <a:r>
              <a:rPr lang="en-US" altLang="zh-CN"/>
              <a:t>2. retrofit.create</a:t>
            </a:r>
            <a:r>
              <a:rPr lang="zh-CN" altLang="en-US"/>
              <a:t>里面为什么使用动态代理？ 大公司</a:t>
            </a:r>
            <a:endParaRPr lang="zh-CN" altLang="en-US"/>
          </a:p>
          <a:p>
            <a:r>
              <a:rPr lang="en-US" altLang="zh-CN"/>
              <a:t>3. retrofit</a:t>
            </a:r>
            <a:r>
              <a:rPr lang="zh-CN" altLang="en-US"/>
              <a:t>里面还有其他地方使用了代理模式吗？ 为什么？ </a:t>
            </a:r>
            <a:r>
              <a:rPr lang="en-US" altLang="zh-CN"/>
              <a:t>BTA</a:t>
            </a:r>
            <a:endParaRPr lang="zh-CN" altLang="en-US"/>
          </a:p>
          <a:p>
            <a:r>
              <a:rPr lang="en-US" altLang="zh-CN"/>
              <a:t>4. retrofit</a:t>
            </a:r>
            <a:r>
              <a:rPr lang="zh-CN" altLang="en-US"/>
              <a:t>里面动态代理的实现方式是最优的吗？还有其他动态代理方案吗？</a:t>
            </a:r>
            <a:endParaRPr lang="zh-CN" altLang="en-US"/>
          </a:p>
          <a:p>
            <a:r>
              <a:rPr lang="en-US" altLang="zh-CN"/>
              <a:t>5. retrofit</a:t>
            </a:r>
            <a:r>
              <a:rPr lang="zh-CN" altLang="en-US"/>
              <a:t>里面还有其他的设计模式应用的很精髓吗？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圆角矩形 24"/>
          <p:cNvSpPr/>
          <p:nvPr/>
        </p:nvSpPr>
        <p:spPr>
          <a:xfrm>
            <a:off x="521446" y="103949"/>
            <a:ext cx="3304795" cy="928355"/>
          </a:xfrm>
          <a:prstGeom prst="roundRect">
            <a:avLst/>
          </a:prstGeo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18412" y="24086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60F1E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新人福利</a:t>
            </a:r>
            <a:endParaRPr lang="zh-CN" altLang="en-US" sz="3200" dirty="0">
              <a:solidFill>
                <a:srgbClr val="060F1E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378883" y="465602"/>
            <a:ext cx="166230" cy="1939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33225" y="465602"/>
            <a:ext cx="166230" cy="193932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6293" y="1792112"/>
            <a:ext cx="2907524" cy="68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 dirty="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剪去对角的矩形 31"/>
          <p:cNvSpPr/>
          <p:nvPr/>
        </p:nvSpPr>
        <p:spPr>
          <a:xfrm>
            <a:off x="506370" y="1495963"/>
            <a:ext cx="3339601" cy="1336523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5" y="-66675"/>
            <a:ext cx="7135495" cy="13482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281680"/>
            <a:ext cx="3399790" cy="3153410"/>
          </a:xfrm>
          <a:prstGeom prst="rect">
            <a:avLst/>
          </a:prstGeom>
        </p:spPr>
      </p:pic>
      <p:pic>
        <p:nvPicPr>
          <p:cNvPr id="3" name="图片 2" descr="薇薇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0505" y="1886585"/>
            <a:ext cx="3718560" cy="476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retrofit</a:t>
            </a:r>
            <a:r>
              <a:rPr lang="zh-CN" altLang="en-US"/>
              <a:t>其他地方的代理模式</a:t>
            </a:r>
            <a:endParaRPr lang="zh-CN" altLang="en-US"/>
          </a:p>
        </p:txBody>
      </p:sp>
      <p:pic>
        <p:nvPicPr>
          <p:cNvPr id="3" name="图片 2" descr="FCXFR]$JC(7[IPS)GBMM4L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090" y="873125"/>
            <a:ext cx="88773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692785" y="0"/>
            <a:ext cx="10806430" cy="628396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Alvin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前阿里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P7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移动架构师，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曾就职于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Nubia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等一线互联网公司。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国防科大研究生毕业， 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全球首批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Android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开发者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中国联通移动架构师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某游戏公司主程，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前爱奇艺高程。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系统定制，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腾讯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IOT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往期视频加微微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2" name="图片 1" descr="薇薇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8145" y="1253490"/>
            <a:ext cx="3718560" cy="47688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661035" y="2369185"/>
            <a:ext cx="10572750" cy="14331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en-US" altLang="zh-CN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Winners do what losers don't want to do</a:t>
            </a:r>
            <a:endParaRPr lang="en-US" altLang="zh-CN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zh-CN" altLang="en-US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胜利者做失败者不愿意做的事</a:t>
            </a:r>
            <a:endParaRPr lang="zh-CN" altLang="en-US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往期视频加微微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2" name="图片 1" descr="薇薇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8145" y="1253490"/>
            <a:ext cx="3718560" cy="47688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往期视频加微微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2" name="图片 1" descr="薇薇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8145" y="1253490"/>
            <a:ext cx="3718560" cy="4768850"/>
          </a:xfrm>
          <a:prstGeom prst="rect">
            <a:avLst/>
          </a:prstGeom>
        </p:spPr>
      </p:pic>
      <p:pic>
        <p:nvPicPr>
          <p:cNvPr id="4" name="图片 3" descr="]2%Y1CX2TVMS9FG$56Q86EJ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05045" y="1380490"/>
            <a:ext cx="3592195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OKHttp</a:t>
            </a:r>
            <a:endParaRPr lang="en-US" altLang="zh-CN"/>
          </a:p>
        </p:txBody>
      </p:sp>
      <p:pic>
        <p:nvPicPr>
          <p:cNvPr id="4" name="图片 3" descr="H$HR~L8ISPD_L}7X7{TNIO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6090" y="896620"/>
            <a:ext cx="10117455" cy="5476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Retrofit</a:t>
            </a:r>
            <a:r>
              <a:rPr lang="zh-CN" altLang="en-US"/>
              <a:t>用法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5" name="图片 4" descr="8X2F{IJ}F(`QSDFDS~I@$1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090" y="855345"/>
            <a:ext cx="6600825" cy="971550"/>
          </a:xfrm>
          <a:prstGeom prst="rect">
            <a:avLst/>
          </a:prstGeom>
        </p:spPr>
      </p:pic>
      <p:pic>
        <p:nvPicPr>
          <p:cNvPr id="6" name="图片 5" descr="$9IJGXCZC3~$T_$J7]]DBJ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" y="1826895"/>
            <a:ext cx="8134350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Retrofit VS OKHttp</a:t>
            </a:r>
            <a:endParaRPr lang="en-US" altLang="zh-CN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461645" y="895985"/>
          <a:ext cx="9300845" cy="4231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4030"/>
                <a:gridCol w="4996815"/>
              </a:tblGrid>
              <a:tr h="216535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OkHttp</a:t>
                      </a:r>
                      <a:endParaRPr lang="en-US" altLang="zh-CN" sz="20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① 支持HTTP2/SPDY </a:t>
                      </a:r>
                      <a:endParaRPr lang="zh-CN" altLang="en-US" sz="14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② socket自动选择最好路线，并支持自动重连 </a:t>
                      </a:r>
                      <a:endParaRPr lang="zh-CN" altLang="en-US" sz="14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③ 拥有自动维护的socket连接池，减少握手次数 </a:t>
                      </a:r>
                      <a:endParaRPr lang="zh-CN" altLang="en-US" sz="14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④ 拥有队列线程池，轻松写并发 </a:t>
                      </a:r>
                      <a:endParaRPr lang="zh-CN" altLang="en-US" sz="14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⑤ 拥有Interceptors轻松处理请求与响应（比如透明GZIP压缩,LOGGING） </a:t>
                      </a:r>
                      <a:endParaRPr lang="zh-CN" altLang="en-US" sz="14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⑥ 基于Headers的缓存策略</a:t>
                      </a:r>
                      <a:endParaRPr lang="zh-CN" altLang="en-US" sz="14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06565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Retrofit</a:t>
                      </a:r>
                      <a:endParaRPr lang="en-US" altLang="zh-CN" sz="18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① Retrofit使用注解方式，大大简化了我们的URL拼写形式，而且注解含义一目了然，简单易懂；</a:t>
                      </a:r>
                      <a:endParaRPr lang="zh-CN" altLang="en-US" sz="14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② Retrofit使用简单，结构层次分明，每一步都能清晰的表达出之所以要使用的寓意；</a:t>
                      </a:r>
                      <a:endParaRPr lang="zh-CN" altLang="en-US" sz="14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③ Retrofit支持同步和异步执行，使得请求变得异常简单，只要调用enqueue/execute即可完成；</a:t>
                      </a:r>
                      <a:endParaRPr lang="zh-CN" altLang="en-US" sz="14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④ Retrofit更大自由度的支持我们自定义的业务逻辑，如自定义Converters。</a:t>
                      </a:r>
                      <a:endParaRPr lang="zh-CN" altLang="en-US" sz="14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</a:pPr>
                      <a:r>
                        <a:rPr lang="zh-CN" altLang="en-US" sz="14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⑤ Retrofit支持多种文件解析(Gson,Json,XML,Protobuf)</a:t>
                      </a:r>
                      <a:endParaRPr lang="zh-CN" altLang="en-US" sz="14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</a:pPr>
                      <a:r>
                        <a:rPr lang="zh-CN" altLang="en-US" sz="14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⑥ Retrofit支持RxJava</a:t>
                      </a:r>
                      <a:endParaRPr lang="zh-CN" altLang="en-US" sz="14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往期视频加微微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2" name="图片 1" descr="薇薇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8145" y="1253490"/>
            <a:ext cx="3718560" cy="47688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PLACING_PICTURE_USER_VIEWPORT" val="{&quot;height&quot;:5670,&quot;width&quot;:5657}"/>
</p:tagLst>
</file>

<file path=ppt/tags/tag11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12.xml><?xml version="1.0" encoding="utf-8"?>
<p:tagLst xmlns:p="http://schemas.openxmlformats.org/presentationml/2006/main">
  <p:tag name="KSO_WM_UNIT_PLACING_PICTURE_USER_VIEWPORT" val="{&quot;height&quot;:6675,&quot;width&quot;:5205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KSO_WM_UNIT_PLACING_PICTURE_USER_VIEWPORT" val="{&quot;height&quot;:5670,&quot;width&quot;:5657}"/>
</p:tagLst>
</file>

<file path=ppt/tags/tag16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17.xml><?xml version="1.0" encoding="utf-8"?>
<p:tagLst xmlns:p="http://schemas.openxmlformats.org/presentationml/2006/main">
  <p:tag name="KSO_WM_UNIT_PLACING_PICTURE_USER_VIEWPORT" val="{&quot;height&quot;:6675,&quot;width&quot;:5205}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KSO_WM_UNIT_PLACING_PICTURE_USER_VIEWPORT" val="{&quot;height&quot;:5670,&quot;width&quot;:5657}"/>
</p:tagLst>
</file>

<file path=ppt/tags/tag22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23.xml><?xml version="1.0" encoding="utf-8"?>
<p:tagLst xmlns:p="http://schemas.openxmlformats.org/presentationml/2006/main">
  <p:tag name="KSO_WM_UNIT_PLACING_PICTURE_USER_VIEWPORT" val="{&quot;height&quot;:6675,&quot;width&quot;:5205}"/>
</p:tagLst>
</file>

<file path=ppt/tags/tag2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25.xml><?xml version="1.0" encoding="utf-8"?>
<p:tagLst xmlns:p="http://schemas.openxmlformats.org/presentationml/2006/main">
  <p:tag name="KSO_WM_UNIT_PLACING_PICTURE_USER_VIEWPORT" val="{&quot;height&quot;:5670,&quot;width&quot;:5657}"/>
</p:tagLst>
</file>

<file path=ppt/tags/tag26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27.xml><?xml version="1.0" encoding="utf-8"?>
<p:tagLst xmlns:p="http://schemas.openxmlformats.org/presentationml/2006/main">
  <p:tag name="KSO_WM_UNIT_PLACING_PICTURE_USER_VIEWPORT" val="{&quot;height&quot;:6675,&quot;width&quot;:5205}"/>
</p:tagLst>
</file>

<file path=ppt/tags/tag28.xml><?xml version="1.0" encoding="utf-8"?>
<p:tagLst xmlns:p="http://schemas.openxmlformats.org/presentationml/2006/main">
  <p:tag name="KSO_WM_UNIT_PLACING_PICTURE_USER_VIEWPORT" val="{&quot;height&quot;:5670,&quot;width&quot;:5657}"/>
</p:tagLst>
</file>

<file path=ppt/tags/tag29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0.0"/>
</p:tagLst>
</file>

<file path=ppt/tags/tag31.xml><?xml version="1.0" encoding="utf-8"?>
<p:tagLst xmlns:p="http://schemas.openxmlformats.org/presentationml/2006/main">
  <p:tag name="PA" val="v4.0.0"/>
</p:tagLst>
</file>

<file path=ppt/tags/tag32.xml><?xml version="1.0" encoding="utf-8"?>
<p:tagLst xmlns:p="http://schemas.openxmlformats.org/presentationml/2006/main">
  <p:tag name="PA" val="v4.0.0"/>
</p:tagLst>
</file>

<file path=ppt/tags/tag33.xml><?xml version="1.0" encoding="utf-8"?>
<p:tagLst xmlns:p="http://schemas.openxmlformats.org/presentationml/2006/main">
  <p:tag name="PA" val="v4.0.0"/>
</p:tagLst>
</file>

<file path=ppt/tags/tag34.xml><?xml version="1.0" encoding="utf-8"?>
<p:tagLst xmlns:p="http://schemas.openxmlformats.org/presentationml/2006/main">
  <p:tag name="PA" val="v4.0.0"/>
</p:tagLst>
</file>

<file path=ppt/tags/tag35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KSO_WM_UNIT_PLACING_PICTURE_USER_VIEWPORT" val="{&quot;height&quot;:6675,&quot;width&quot;:5205}"/>
</p:tagLst>
</file>

<file path=ppt/tags/tag5.xml><?xml version="1.0" encoding="utf-8"?>
<p:tagLst xmlns:p="http://schemas.openxmlformats.org/presentationml/2006/main">
  <p:tag name="KSO_WM_UNIT_PLACING_PICTURE_USER_VIEWPORT" val="{&quot;height&quot;:5670,&quot;width&quot;:5657}"/>
</p:tagLst>
</file>

<file path=ppt/tags/tag6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7.xml><?xml version="1.0" encoding="utf-8"?>
<p:tagLst xmlns:p="http://schemas.openxmlformats.org/presentationml/2006/main">
  <p:tag name="KSO_WM_UNIT_PLACING_PICTURE_USER_VIEWPORT" val="{&quot;height&quot;:6675,&quot;width&quot;:5205}"/>
</p:tagLst>
</file>

<file path=ppt/tags/tag8.xml><?xml version="1.0" encoding="utf-8"?>
<p:tagLst xmlns:p="http://schemas.openxmlformats.org/presentationml/2006/main">
  <p:tag name="KSO_WM_UNIT_PLACING_PICTURE_USER_VIEWPORT" val="{&quot;height&quot;:6975,&quot;width&quot;:12885}"/>
</p:tagLst>
</file>

<file path=ppt/tags/tag9.xml><?xml version="1.0" encoding="utf-8"?>
<p:tagLst xmlns:p="http://schemas.openxmlformats.org/presentationml/2006/main">
  <p:tag name="KSO_WM_UNIT_TABLE_BEAUTIFY" val="smartTable{28ea0a31-a387-451d-b4fe-8ff2457a686d}"/>
  <p:tag name="TABLE_RECT" val="363.8*222.817*232.4*122.7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2610</Words>
  <Application>WPS 演示</Application>
  <PresentationFormat>宽屏</PresentationFormat>
  <Paragraphs>308</Paragraphs>
  <Slides>51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51</vt:i4>
      </vt:variant>
    </vt:vector>
  </HeadingPairs>
  <TitlesOfParts>
    <vt:vector size="73" baseType="lpstr">
      <vt:lpstr>Arial</vt:lpstr>
      <vt:lpstr>宋体</vt:lpstr>
      <vt:lpstr>Wingdings</vt:lpstr>
      <vt:lpstr>Calibri</vt:lpstr>
      <vt:lpstr>微软雅黑</vt:lpstr>
      <vt:lpstr>Clear Sans Light</vt:lpstr>
      <vt:lpstr>Yu Gothic UI Light</vt:lpstr>
      <vt:lpstr>Times New Roman</vt:lpstr>
      <vt:lpstr>等线</vt:lpstr>
      <vt:lpstr>思源黑体 CN Medium</vt:lpstr>
      <vt:lpstr>黑体</vt:lpstr>
      <vt:lpstr>Arial Unicode MS</vt:lpstr>
      <vt:lpstr>等线 Light</vt:lpstr>
      <vt:lpstr>Gill Sans</vt:lpstr>
      <vt:lpstr>Segoe UI</vt:lpstr>
      <vt:lpstr>思源黑体 CN Normal</vt:lpstr>
      <vt:lpstr>WPS-Bullets</vt:lpstr>
      <vt:lpstr>字魂59号-创粗黑</vt:lpstr>
      <vt:lpstr>Office 主题​​</vt:lpstr>
      <vt:lpstr>Visio.Drawing.15</vt:lpstr>
      <vt:lpstr>Visio.Drawing.15</vt:lpstr>
      <vt:lpstr>Visio.Drawing.15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OKHttp</vt:lpstr>
      <vt:lpstr>Retrofit用法</vt:lpstr>
      <vt:lpstr>Retrofit VS OKHttp</vt:lpstr>
      <vt:lpstr>PowerPoint 演示文稿</vt:lpstr>
      <vt:lpstr>Retrofit代理模式</vt:lpstr>
      <vt:lpstr>代理模式类图</vt:lpstr>
      <vt:lpstr>代理模式的时序</vt:lpstr>
      <vt:lpstr>思考</vt:lpstr>
      <vt:lpstr>实现</vt:lpstr>
      <vt:lpstr>代码</vt:lpstr>
      <vt:lpstr>代理模式总结</vt:lpstr>
      <vt:lpstr>动态代理原理</vt:lpstr>
      <vt:lpstr>PowerPoint 演示文稿</vt:lpstr>
      <vt:lpstr>动态代理</vt:lpstr>
      <vt:lpstr>动态代理实现</vt:lpstr>
      <vt:lpstr>动态代理的原理</vt:lpstr>
      <vt:lpstr>动态代理的原理</vt:lpstr>
      <vt:lpstr>PowerPoint 演示文稿</vt:lpstr>
      <vt:lpstr>retrofit核心原理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retrofit总结</vt:lpstr>
      <vt:lpstr>retrofit其他地方的代理模式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770</cp:revision>
  <dcterms:created xsi:type="dcterms:W3CDTF">2016-08-30T15:34:00Z</dcterms:created>
  <dcterms:modified xsi:type="dcterms:W3CDTF">2020-07-23T09:12:35Z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